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50" y="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0549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omeapelido@ubi.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orem ipsum dolor sit amet, consectetur adipiscing elit"/>
          <p:cNvSpPr txBox="1">
            <a:spLocks noGrp="1"/>
          </p:cNvSpPr>
          <p:nvPr>
            <p:ph type="subTitle" sz="half" idx="1"/>
          </p:nvPr>
        </p:nvSpPr>
        <p:spPr>
          <a:xfrm>
            <a:off x="1206500" y="1187698"/>
            <a:ext cx="10464800" cy="4431804"/>
          </a:xfrm>
          <a:prstGeom prst="rect">
            <a:avLst/>
          </a:prstGeom>
        </p:spPr>
        <p:txBody>
          <a:bodyPr/>
          <a:lstStyle>
            <a:lvl1pPr algn="l" defTabSz="438150">
              <a:defRPr sz="75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 err="1"/>
              <a:t>Lorem</a:t>
            </a:r>
            <a:r>
              <a:rPr dirty="0"/>
              <a:t> </a:t>
            </a:r>
            <a:r>
              <a:rPr dirty="0" err="1"/>
              <a:t>ipsum</a:t>
            </a:r>
            <a:r>
              <a:rPr dirty="0"/>
              <a:t>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endParaRPr dirty="0"/>
          </a:p>
        </p:txBody>
      </p:sp>
      <p:sp>
        <p:nvSpPr>
          <p:cNvPr id="120" name="Nome Apelido Universidade, País"/>
          <p:cNvSpPr txBox="1"/>
          <p:nvPr/>
        </p:nvSpPr>
        <p:spPr>
          <a:xfrm>
            <a:off x="1206500" y="5360838"/>
            <a:ext cx="10464800" cy="55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500" b="0">
                <a:latin typeface="TheSerif SemiBold"/>
                <a:ea typeface="TheSerif SemiBold"/>
                <a:cs typeface="TheSerif SemiBold"/>
                <a:sym typeface="TheSerif SemiBold"/>
              </a:defRPr>
            </a:pPr>
            <a:r>
              <a:rPr b="1">
                <a:latin typeface="Georgia"/>
                <a:ea typeface="Georgia"/>
                <a:cs typeface="Georgia"/>
                <a:sym typeface="Georgia"/>
              </a:rPr>
              <a:t>Nome Apelido 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Universidade, País</a:t>
            </a:r>
          </a:p>
        </p:txBody>
      </p:sp>
      <p:pic>
        <p:nvPicPr>
          <p:cNvPr id="121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976" y="8148497"/>
            <a:ext cx="995275" cy="1019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0733" y="8831220"/>
            <a:ext cx="4403794" cy="289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egenda da imagem"/>
          <p:cNvSpPr txBox="1"/>
          <p:nvPr/>
        </p:nvSpPr>
        <p:spPr>
          <a:xfrm>
            <a:off x="1176188" y="7672040"/>
            <a:ext cx="4719507" cy="55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b="1"/>
            </a:pPr>
            <a:r>
              <a:rPr b="0"/>
              <a:t>Legenda da imagem</a:t>
            </a:r>
          </a:p>
        </p:txBody>
      </p:sp>
      <p:sp>
        <p:nvSpPr>
          <p:cNvPr id="125" name="Retângulo"/>
          <p:cNvSpPr/>
          <p:nvPr/>
        </p:nvSpPr>
        <p:spPr>
          <a:xfrm>
            <a:off x="1227236" y="1207949"/>
            <a:ext cx="10626528" cy="58670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733" y="8831220"/>
            <a:ext cx="4403794" cy="289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egenda da imagem"/>
          <p:cNvSpPr txBox="1"/>
          <p:nvPr/>
        </p:nvSpPr>
        <p:spPr>
          <a:xfrm>
            <a:off x="1176188" y="6833840"/>
            <a:ext cx="4719507" cy="55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000" b="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b="1"/>
            </a:pPr>
            <a:r>
              <a:rPr b="0"/>
              <a:t>Legenda da imagem</a:t>
            </a:r>
          </a:p>
        </p:txBody>
      </p:sp>
      <p:sp>
        <p:nvSpPr>
          <p:cNvPr id="129" name="Retângulo"/>
          <p:cNvSpPr/>
          <p:nvPr/>
        </p:nvSpPr>
        <p:spPr>
          <a:xfrm>
            <a:off x="6524493" y="1207949"/>
            <a:ext cx="5289253" cy="586700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0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0733" y="8831220"/>
            <a:ext cx="4403794" cy="289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emades_images_site-01.png" descr="emades_images_sit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83501" y="-126730"/>
            <a:ext cx="14971802" cy="10007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9675" y="8826165"/>
            <a:ext cx="4624973" cy="30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tângulo"/>
          <p:cNvSpPr/>
          <p:nvPr/>
        </p:nvSpPr>
        <p:spPr>
          <a:xfrm>
            <a:off x="-46997" y="-45118"/>
            <a:ext cx="18001714" cy="984383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6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8224" y="8799386"/>
            <a:ext cx="5302269" cy="3065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Nome Apelido…"/>
          <p:cNvSpPr txBox="1"/>
          <p:nvPr/>
        </p:nvSpPr>
        <p:spPr>
          <a:xfrm>
            <a:off x="6451600" y="4192438"/>
            <a:ext cx="10464800" cy="1368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Nome Apelido</a:t>
            </a:r>
          </a:p>
          <a:p>
            <a:pPr algn="l">
              <a:defRPr sz="25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>
                <a:hlinkClick r:id="rId3"/>
              </a:rPr>
              <a:t>nomeapelido@ubi.pt</a:t>
            </a:r>
          </a:p>
        </p:txBody>
      </p:sp>
      <p:pic>
        <p:nvPicPr>
          <p:cNvPr id="138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2112" y="3809712"/>
            <a:ext cx="2974443" cy="1304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Personalizados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</dc:creator>
  <cp:lastModifiedBy>João</cp:lastModifiedBy>
  <cp:revision>1</cp:revision>
  <dcterms:modified xsi:type="dcterms:W3CDTF">2020-05-06T18:12:20Z</dcterms:modified>
</cp:coreProperties>
</file>